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2"/>
  </p:notesMasterIdLst>
  <p:sldIdLst>
    <p:sldId id="260" r:id="rId2"/>
    <p:sldId id="381" r:id="rId3"/>
    <p:sldId id="371" r:id="rId4"/>
    <p:sldId id="382" r:id="rId5"/>
    <p:sldId id="383" r:id="rId6"/>
    <p:sldId id="385" r:id="rId7"/>
    <p:sldId id="335" r:id="rId8"/>
    <p:sldId id="386" r:id="rId9"/>
    <p:sldId id="378" r:id="rId10"/>
    <p:sldId id="38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80"/>
    <p:restoredTop sz="94608"/>
  </p:normalViewPr>
  <p:slideViewPr>
    <p:cSldViewPr snapToGrid="0" snapToObjects="1">
      <p:cViewPr varScale="1">
        <p:scale>
          <a:sx n="76" d="100"/>
          <a:sy n="76" d="100"/>
        </p:scale>
        <p:origin x="20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3C6D0-EAF7-EF4D-B037-6E301B52AE2D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A3829-7770-2B46-97EF-FBB3D0685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40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88080F-FFDB-AB4A-B622-B0DD1D3370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60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3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16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2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7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6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07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5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5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3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2D05C-5EB1-ED42-A3A9-AF131B6BE928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D2DA4-B551-ED4F-B974-09BA1659E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6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521F32-8455-E941-9C7C-AAEEC67F8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937" y="29617"/>
            <a:ext cx="9192126" cy="68900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8CEE05-C79D-F749-9480-BC73D15AC856}"/>
              </a:ext>
            </a:extLst>
          </p:cNvPr>
          <p:cNvSpPr txBox="1"/>
          <p:nvPr/>
        </p:nvSpPr>
        <p:spPr>
          <a:xfrm>
            <a:off x="1808353" y="3206276"/>
            <a:ext cx="9826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Race and notoriety </a:t>
            </a:r>
          </a:p>
          <a:p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in diasporic Nigerian life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428916-BEF2-A24E-8AC8-563A280F9F65}"/>
              </a:ext>
            </a:extLst>
          </p:cNvPr>
          <p:cNvSpPr/>
          <p:nvPr/>
        </p:nvSpPr>
        <p:spPr>
          <a:xfrm>
            <a:off x="1808353" y="5561056"/>
            <a:ext cx="45352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Vivian </a:t>
            </a:r>
            <a:r>
              <a:rPr lang="en-US" sz="20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Chenxue</a:t>
            </a:r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Lu</a:t>
            </a:r>
          </a:p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Fordham University</a:t>
            </a:r>
          </a:p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vlu2@Fordham.edu</a:t>
            </a: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33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8C59C4ED-1006-9946-BF48-B214AB7120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6315" y="3283055"/>
            <a:ext cx="5095159" cy="125563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492400-6142-2B43-878B-2CE4A3192B84}"/>
              </a:ext>
            </a:extLst>
          </p:cNvPr>
          <p:cNvSpPr/>
          <p:nvPr/>
        </p:nvSpPr>
        <p:spPr>
          <a:xfrm>
            <a:off x="3248105" y="667103"/>
            <a:ext cx="56957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April 2020 Covid-19 Headlines</a:t>
            </a:r>
            <a:endParaRPr lang="en-US" sz="3200" dirty="0"/>
          </a:p>
        </p:txBody>
      </p:sp>
      <p:pic>
        <p:nvPicPr>
          <p:cNvPr id="11" name="Picture 10" descr="A picture containing knife, table&#10;&#10;Description automatically generated">
            <a:extLst>
              <a:ext uri="{FF2B5EF4-FFF2-40B4-BE49-F238E27FC236}">
                <a16:creationId xmlns:a16="http://schemas.microsoft.com/office/drawing/2014/main" id="{D927A99B-C57C-AE4E-8CA6-4AC27C3BC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10" y="3583614"/>
            <a:ext cx="5695790" cy="1233650"/>
          </a:xfrm>
          <a:prstGeom prst="rect">
            <a:avLst/>
          </a:prstGeom>
        </p:spPr>
      </p:pic>
      <p:pic>
        <p:nvPicPr>
          <p:cNvPr id="13" name="Picture 12" descr="A picture containing indoor, knife&#10;&#10;Description automatically generated">
            <a:extLst>
              <a:ext uri="{FF2B5EF4-FFF2-40B4-BE49-F238E27FC236}">
                <a16:creationId xmlns:a16="http://schemas.microsoft.com/office/drawing/2014/main" id="{26E648CF-D5EE-CB49-8B4E-B36A06CFF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60" y="1568195"/>
            <a:ext cx="4780890" cy="18353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42813C-FC22-A040-9034-BDADD88DE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884" y="5161198"/>
            <a:ext cx="9492862" cy="5498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C8A1F33A-212F-E143-99CC-B0C107090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211" y="1857557"/>
            <a:ext cx="5883365" cy="75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77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99B0-0B20-7C43-8A29-9C80E3427862}"/>
              </a:ext>
            </a:extLst>
          </p:cNvPr>
          <p:cNvSpPr txBox="1">
            <a:spLocks/>
          </p:cNvSpPr>
          <p:nvPr/>
        </p:nvSpPr>
        <p:spPr>
          <a:xfrm>
            <a:off x="759502" y="0"/>
            <a:ext cx="10672996" cy="16859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2014 Global Ebola Scare</a:t>
            </a:r>
          </a:p>
          <a:p>
            <a:pPr algn="ctr"/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7157F6-4316-A04B-9F46-C480A92F2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743" y="1297851"/>
            <a:ext cx="7550514" cy="503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10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602811-C3EA-DC43-BE24-E282FC7C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05" y="1212850"/>
            <a:ext cx="5621442" cy="2959100"/>
          </a:xfrm>
          <a:prstGeom prst="rect">
            <a:avLst/>
          </a:prstGeom>
        </p:spPr>
      </p:pic>
      <p:pic>
        <p:nvPicPr>
          <p:cNvPr id="8" name="Picture 7" descr="A picture containing knife&#10;&#10;Description automatically generated">
            <a:extLst>
              <a:ext uri="{FF2B5EF4-FFF2-40B4-BE49-F238E27FC236}">
                <a16:creationId xmlns:a16="http://schemas.microsoft.com/office/drawing/2014/main" id="{F8F2FBA7-F08F-4B45-A319-98D4084D5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731" y="2089159"/>
            <a:ext cx="4805364" cy="1206482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CBA4AFF9-9426-AF49-BCE4-537288B6D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974" y="4529808"/>
            <a:ext cx="7340600" cy="14859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F3C2DCB-7089-DC45-8158-D7738D784CDA}"/>
              </a:ext>
            </a:extLst>
          </p:cNvPr>
          <p:cNvSpPr/>
          <p:nvPr/>
        </p:nvSpPr>
        <p:spPr>
          <a:xfrm>
            <a:off x="4425514" y="387590"/>
            <a:ext cx="3340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2015 Headlines</a:t>
            </a:r>
          </a:p>
        </p:txBody>
      </p:sp>
    </p:spTree>
    <p:extLst>
      <p:ext uri="{BB962C8B-B14F-4D97-AF65-F5344CB8AC3E}">
        <p14:creationId xmlns:p14="http://schemas.microsoft.com/office/powerpoint/2010/main" val="2042575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E0828F-6412-0A4D-BFD2-8BB134C243CC}"/>
              </a:ext>
            </a:extLst>
          </p:cNvPr>
          <p:cNvSpPr/>
          <p:nvPr/>
        </p:nvSpPr>
        <p:spPr>
          <a:xfrm>
            <a:off x="1717158" y="1059936"/>
            <a:ext cx="499848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anthropology of the ‘event’</a:t>
            </a:r>
          </a:p>
          <a:p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Nancy Munn (1990)</a:t>
            </a:r>
            <a:endParaRPr lang="en-US" sz="3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0F218E-7572-2C46-9AF5-F96B7207ACB8}"/>
              </a:ext>
            </a:extLst>
          </p:cNvPr>
          <p:cNvSpPr/>
          <p:nvPr/>
        </p:nvSpPr>
        <p:spPr>
          <a:xfrm>
            <a:off x="2082799" y="2274838"/>
            <a:ext cx="82634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formative moments that are infused with the “ambience of potentialities or ‘futurity’, as well as pasts,” events are key sites of </a:t>
            </a:r>
            <a:r>
              <a:rPr lang="en-US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translocal</a:t>
            </a: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consciousness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social worlds and </a:t>
            </a:r>
            <a:r>
              <a:rPr lang="en-US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translocal</a:t>
            </a: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consciousness emerge through everyday practices that infuse “the experience of a given event with pasts (or possible pasts) and futures.”</a:t>
            </a:r>
          </a:p>
        </p:txBody>
      </p:sp>
    </p:spTree>
    <p:extLst>
      <p:ext uri="{BB962C8B-B14F-4D97-AF65-F5344CB8AC3E}">
        <p14:creationId xmlns:p14="http://schemas.microsoft.com/office/powerpoint/2010/main" val="1074089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D1F49-E61F-7C4F-A733-00F5FCCB7555}"/>
              </a:ext>
            </a:extLst>
          </p:cNvPr>
          <p:cNvSpPr txBox="1">
            <a:spLocks/>
          </p:cNvSpPr>
          <p:nvPr/>
        </p:nvSpPr>
        <p:spPr>
          <a:xfrm>
            <a:off x="2012061" y="1771650"/>
            <a:ext cx="8241030" cy="438531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88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99B0-0B20-7C43-8A29-9C80E3427862}"/>
              </a:ext>
            </a:extLst>
          </p:cNvPr>
          <p:cNvSpPr txBox="1">
            <a:spLocks/>
          </p:cNvSpPr>
          <p:nvPr/>
        </p:nvSpPr>
        <p:spPr>
          <a:xfrm>
            <a:off x="3442380" y="5053837"/>
            <a:ext cx="5307236" cy="12911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Instagram post circulating on Nigerian social media, </a:t>
            </a:r>
            <a:r>
              <a:rPr lang="en-US" sz="3600" dirty="0"/>
              <a:t>2013</a:t>
            </a:r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5B0E9E-7CB0-024F-A63B-A0687C2078D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6"/>
          <a:stretch/>
        </p:blipFill>
        <p:spPr bwMode="auto">
          <a:xfrm>
            <a:off x="4557998" y="512973"/>
            <a:ext cx="3076001" cy="41265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6663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E0828F-6412-0A4D-BFD2-8BB134C243CC}"/>
              </a:ext>
            </a:extLst>
          </p:cNvPr>
          <p:cNvSpPr/>
          <p:nvPr/>
        </p:nvSpPr>
        <p:spPr>
          <a:xfrm>
            <a:off x="1717158" y="1059936"/>
            <a:ext cx="406072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racecraft</a:t>
            </a:r>
            <a:endParaRPr lang="en-US" sz="3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Fields &amp; Fields (2018)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0F218E-7572-2C46-9AF5-F96B7207ACB8}"/>
              </a:ext>
            </a:extLst>
          </p:cNvPr>
          <p:cNvSpPr/>
          <p:nvPr/>
        </p:nvSpPr>
        <p:spPr>
          <a:xfrm>
            <a:off x="2082799" y="2274838"/>
            <a:ext cx="82634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“race transforms one person’s action into another person’s being”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“even though the targets may imagine their race is their identity, but in fact it’s an identification.”</a:t>
            </a:r>
            <a:endParaRPr lang="en-US" sz="3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01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D1F49-E61F-7C4F-A733-00F5FCCB7555}"/>
              </a:ext>
            </a:extLst>
          </p:cNvPr>
          <p:cNvSpPr txBox="1">
            <a:spLocks/>
          </p:cNvSpPr>
          <p:nvPr/>
        </p:nvSpPr>
        <p:spPr>
          <a:xfrm>
            <a:off x="2012061" y="1771650"/>
            <a:ext cx="8241030" cy="438531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endParaRPr lang="en-US" sz="3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106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521F32-8455-E941-9C7C-AAEEC67F8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937" y="29617"/>
            <a:ext cx="9192126" cy="68900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8CEE05-C79D-F749-9480-BC73D15AC856}"/>
              </a:ext>
            </a:extLst>
          </p:cNvPr>
          <p:cNvSpPr txBox="1"/>
          <p:nvPr/>
        </p:nvSpPr>
        <p:spPr>
          <a:xfrm>
            <a:off x="1808353" y="3206276"/>
            <a:ext cx="9826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Race and notoriety </a:t>
            </a:r>
          </a:p>
          <a:p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in diasporic Nigerian life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428916-BEF2-A24E-8AC8-563A280F9F65}"/>
              </a:ext>
            </a:extLst>
          </p:cNvPr>
          <p:cNvSpPr/>
          <p:nvPr/>
        </p:nvSpPr>
        <p:spPr>
          <a:xfrm>
            <a:off x="1808353" y="5561056"/>
            <a:ext cx="45352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Vivian </a:t>
            </a:r>
            <a:r>
              <a:rPr lang="en-US" sz="20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Chenxue</a:t>
            </a:r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Lu</a:t>
            </a:r>
          </a:p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Fordham University</a:t>
            </a:r>
          </a:p>
          <a:p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vlu2@Fordham.edu</a:t>
            </a: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00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8196</TotalTime>
  <Words>158</Words>
  <Application>Microsoft Office PowerPoint</Application>
  <PresentationFormat>Widescreen</PresentationFormat>
  <Paragraphs>26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Vivian Chenxue Lu</cp:lastModifiedBy>
  <cp:revision>63</cp:revision>
  <dcterms:created xsi:type="dcterms:W3CDTF">2019-02-12T04:46:49Z</dcterms:created>
  <dcterms:modified xsi:type="dcterms:W3CDTF">2020-05-21T11:02:31Z</dcterms:modified>
</cp:coreProperties>
</file>